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56" r:id="rId5"/>
    <p:sldId id="265" r:id="rId6"/>
    <p:sldId id="266" r:id="rId7"/>
    <p:sldId id="272" r:id="rId8"/>
    <p:sldId id="274" r:id="rId9"/>
    <p:sldId id="273" r:id="rId10"/>
    <p:sldId id="275" r:id="rId11"/>
    <p:sldId id="263" r:id="rId12"/>
    <p:sldId id="262" r:id="rId13"/>
    <p:sldId id="261" r:id="rId14"/>
    <p:sldId id="260" r:id="rId15"/>
    <p:sldId id="270" r:id="rId16"/>
    <p:sldId id="271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EE2CE2-3E26-4C0E-9A9C-787D76F300A2}" v="4" dt="2020-10-13T22:17:53.1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C9DCD4-239F-48D7-B108-50DBD77B100B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51412C-5746-4C8A-B04C-24B28FFCFDF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743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PS5 </a:t>
            </a:r>
            <a:r>
              <a:rPr lang="de-DE" dirty="0" err="1"/>
              <a:t>défense</a:t>
            </a:r>
            <a:r>
              <a:rPr lang="de-DE" dirty="0"/>
              <a:t> de </a:t>
            </a:r>
            <a:r>
              <a:rPr lang="de-DE" dirty="0" err="1"/>
              <a:t>cahier</a:t>
            </a:r>
            <a:r>
              <a:rPr lang="de-DE" dirty="0"/>
              <a:t> des </a:t>
            </a:r>
            <a:r>
              <a:rPr lang="de-DE" dirty="0" err="1"/>
              <a:t>charges</a:t>
            </a:r>
            <a:endParaRPr lang="de-DE" dirty="0"/>
          </a:p>
          <a:p>
            <a:r>
              <a:rPr lang="de-DE" dirty="0" err="1"/>
              <a:t>Projet</a:t>
            </a:r>
            <a:r>
              <a:rPr lang="de-DE" dirty="0"/>
              <a:t> </a:t>
            </a:r>
            <a:r>
              <a:rPr lang="de-DE" dirty="0" err="1"/>
              <a:t>seul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51412C-5746-4C8A-B04C-24B28FFCFDF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1833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3 </a:t>
            </a:r>
            <a:r>
              <a:rPr lang="de-DE" dirty="0" err="1"/>
              <a:t>filières</a:t>
            </a:r>
            <a:endParaRPr lang="de-DE" dirty="0"/>
          </a:p>
          <a:p>
            <a:r>
              <a:rPr lang="de-DE" dirty="0" err="1"/>
              <a:t>Regles</a:t>
            </a:r>
            <a:r>
              <a:rPr lang="de-DE" dirty="0"/>
              <a:t> </a:t>
            </a:r>
            <a:r>
              <a:rPr lang="de-DE" dirty="0" err="1"/>
              <a:t>changent</a:t>
            </a:r>
            <a:r>
              <a:rPr lang="de-DE" dirty="0"/>
              <a:t> </a:t>
            </a:r>
            <a:r>
              <a:rPr lang="de-DE" dirty="0" err="1"/>
              <a:t>chaque</a:t>
            </a:r>
            <a:r>
              <a:rPr lang="de-DE" dirty="0"/>
              <a:t> </a:t>
            </a:r>
            <a:r>
              <a:rPr lang="de-DE" dirty="0" err="1"/>
              <a:t>année</a:t>
            </a:r>
            <a:endParaRPr lang="de-DE" dirty="0"/>
          </a:p>
          <a:p>
            <a:r>
              <a:rPr lang="de-DE" dirty="0"/>
              <a:t>RTFM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51412C-5746-4C8A-B04C-24B28FFCFDF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3847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  <a:r>
              <a:rPr lang="de-DE" dirty="0" err="1"/>
              <a:t>équipe</a:t>
            </a:r>
            <a:r>
              <a:rPr lang="de-DE" dirty="0"/>
              <a:t> et </a:t>
            </a:r>
            <a:r>
              <a:rPr lang="de-DE" dirty="0" err="1"/>
              <a:t>rêglement</a:t>
            </a:r>
            <a:r>
              <a:rPr lang="de-DE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51412C-5746-4C8A-B04C-24B28FFCFDF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5428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93C4E-CD5B-4821-8F0F-0CF708F1B7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1F88-0439-4731-A5DA-104EC17619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75772-DA63-45DA-96BB-02D9CB504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486B3-17D7-47B4-A6BD-2199016AA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5848F-C905-4C06-969C-B32F3209F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4296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0E993-0035-477E-84AA-785D71D30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FBBE95-B2E3-451D-A6DE-E6F293A0FC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4C35B-6090-4BA5-8041-45051A6C2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A3432F-2CFD-4E33-9B8E-EC02E5D00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BB518-258D-4D66-8534-0A867E7CB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6005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B607FF-C023-4EF4-A0A1-78A700C6E2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264E5D-F505-41C4-9570-6779365C6B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F7F98-1233-4043-8D56-7BF496262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3C674-A065-4762-9D64-BB384697F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73349-86C2-45BF-8428-1D29E7938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3251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6F230-B8FF-4730-98F3-FD1AB96E1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C8FC4-362C-443C-A84D-7A612C6BD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DE662-02AE-4C31-8BF4-E036F0A1E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09D41-8477-49FC-8CDC-847A739BC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C9677-6AC8-4348-BAFD-F377FF7B7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4772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C053-BD36-4DB0-BD5A-935AC599E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947341-8FAB-4953-BF27-C7726C47E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ED4B5-18BE-4FEA-A46D-902F42156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7C359-D2E6-4099-B0CC-75B5D1CB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31F7EE-F864-4FEA-8022-4492EFDD6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758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14208-993A-49DD-9895-8F4BC790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15D23-EB80-4A9D-B6FA-26C5EB1DBA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C498C4-A8EA-4C55-AE00-6FA9A9E4F1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07F78B-CF3F-4917-B0D6-DCE356C4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6E39B-3858-4AED-87F4-69392972A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0ED03E-2D11-4E77-A656-F22A9DD19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2169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36432-EEC2-4A87-938B-14E6C3899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C6911-0D65-4130-A357-69B1B77CD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3D35C3-359C-490A-B66E-1135B2082A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3BFFB2-F730-49C3-8CAB-C43A65CA09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0FABEE-31CA-4E1A-A56D-471D78673A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820899-EEC7-42B4-8364-524136C89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BE805B-9D24-41EB-B6E0-810A0B4C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69B7C3-096D-4A90-B0A9-97C691F1B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5765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6B416-D0F8-42A9-B28D-93EFA9A2A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FA967E-558B-4E10-B6E1-D178A9D72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A9C8AA-1433-48F9-8944-46929C9BE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362E4D-8F2F-48B4-9590-5A63520F6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9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EEAC05-516A-4B8F-B60F-398625E38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901914-355E-445F-B52D-A6F7AEC85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CF7C8D-A49C-4A99-93C9-5E72090A5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4286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94A2B-9EEA-4856-8FF6-1581B02B6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2DAC8-3CFA-48E8-8417-582980752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D1E7B9-3130-43C2-AAC5-5F9E1771C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CE8A10-D9C0-422E-9E31-194F5B5C5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84F98-8A2F-4194-A2FC-98DE07166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F49420-FA2C-4D79-89B0-63E7B2A76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3660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D48D3-B9AD-4E28-AE33-9462DEB31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792F6C-1590-4470-80E5-3E9A49E56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DE7334-B74E-45B8-B42F-B07455E35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BAF55-4197-4DFB-882D-10165C99F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0DAC7E-F68C-42E8-884D-2B85F61DC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6BFB03-66BC-4C49-9159-AB374607D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1626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D3CA0-67EC-4BC2-9A2B-A8AA65108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008FD-82A6-466D-A765-B0DAE4B5BB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884FC-0A4B-491A-90FB-64A3CAD2F0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DC0201-2685-4DF9-972D-1E648A009A9A}" type="datetimeFigureOut">
              <a:rPr lang="de-DE" smtClean="0"/>
              <a:t>14.10.2020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BFB081-9EEB-4993-AFC6-4358ABE87B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EA8D6-D2D5-4332-8C9D-5351FEB5E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8032D-F8A5-48FF-B252-908F847B67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8668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B3B9DBC-97CC-4A18-B4A6-66E240292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492644-1D84-449E-94E4-5FC5C873D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227"/>
            <a:ext cx="12188952" cy="455189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DA5404-37E1-40D2-9227-2159018D85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342" y="637953"/>
            <a:ext cx="8272458" cy="3189507"/>
          </a:xfrm>
        </p:spPr>
        <p:txBody>
          <a:bodyPr>
            <a:normAutofit/>
          </a:bodyPr>
          <a:lstStyle/>
          <a:p>
            <a:pPr algn="l"/>
            <a:r>
              <a:rPr lang="fr-FR" sz="6800" dirty="0" err="1">
                <a:solidFill>
                  <a:srgbClr val="FFFFFF"/>
                </a:solidFill>
              </a:rPr>
              <a:t>Eurobot</a:t>
            </a:r>
            <a:r>
              <a:rPr lang="fr-FR" sz="6800" dirty="0">
                <a:solidFill>
                  <a:srgbClr val="FFFFFF"/>
                </a:solidFill>
              </a:rPr>
              <a:t> - Système de localisation basé sur la vision par ordinateur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94EE1A74-DEBF-434E-8B5E-7AB296ECB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727747" y="4208147"/>
            <a:ext cx="339126" cy="1938528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8C7C4D4B-92D9-4FA4-A294-749E8574F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728739" y="4098333"/>
            <a:ext cx="201857" cy="1874520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BADA3358-2A3F-41B0-A458-6FD1DB3AF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048" y="4098334"/>
            <a:ext cx="8933019" cy="17739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43B51-0281-447F-8D2D-CEC4BDD5BD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342" y="4377268"/>
            <a:ext cx="7970903" cy="1280582"/>
          </a:xfrm>
        </p:spPr>
        <p:txBody>
          <a:bodyPr anchor="t">
            <a:normAutofit/>
          </a:bodyPr>
          <a:lstStyle/>
          <a:p>
            <a:pPr algn="l"/>
            <a:r>
              <a:rPr lang="de-DE" sz="3000" dirty="0">
                <a:solidFill>
                  <a:srgbClr val="FEFFFF"/>
                </a:solidFill>
              </a:rPr>
              <a:t> </a:t>
            </a:r>
            <a:r>
              <a:rPr lang="de-DE" sz="2800" dirty="0" err="1">
                <a:solidFill>
                  <a:srgbClr val="FEFFFF"/>
                </a:solidFill>
              </a:rPr>
              <a:t>Etudiant</a:t>
            </a:r>
            <a:r>
              <a:rPr lang="de-DE" sz="2800" dirty="0">
                <a:solidFill>
                  <a:srgbClr val="FEFFFF"/>
                </a:solidFill>
              </a:rPr>
              <a:t> : Denis Rosset</a:t>
            </a:r>
          </a:p>
          <a:p>
            <a:pPr algn="l"/>
            <a:r>
              <a:rPr lang="de-DE" sz="2800" dirty="0" err="1">
                <a:solidFill>
                  <a:srgbClr val="FEFFFF"/>
                </a:solidFill>
              </a:rPr>
              <a:t>Superviseurs</a:t>
            </a:r>
            <a:r>
              <a:rPr lang="de-DE" sz="2800" dirty="0">
                <a:solidFill>
                  <a:srgbClr val="FEFFFF"/>
                </a:solidFill>
              </a:rPr>
              <a:t> : Jacques </a:t>
            </a:r>
            <a:r>
              <a:rPr lang="de-DE" sz="2800" dirty="0" err="1">
                <a:solidFill>
                  <a:srgbClr val="FEFFFF"/>
                </a:solidFill>
              </a:rPr>
              <a:t>Supcik</a:t>
            </a:r>
            <a:r>
              <a:rPr lang="de-DE" sz="2800" dirty="0">
                <a:solidFill>
                  <a:srgbClr val="FEFFFF"/>
                </a:solidFill>
              </a:rPr>
              <a:t>, Nicolas Schroeter</a:t>
            </a:r>
          </a:p>
        </p:txBody>
      </p:sp>
      <p:sp>
        <p:nvSpPr>
          <p:cNvPr id="18" name="Rectangle 8">
            <a:extLst>
              <a:ext uri="{FF2B5EF4-FFF2-40B4-BE49-F238E27FC236}">
                <a16:creationId xmlns:a16="http://schemas.microsoft.com/office/drawing/2014/main" id="{E4737216-37B2-43AD-AB08-05BFCCEFC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066873" y="4377267"/>
            <a:ext cx="3122079" cy="17739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D6329A9-4B32-4450-A4BA-768050C55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" y="5871729"/>
            <a:ext cx="4993158" cy="98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82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1CB5F-CDB3-4250-9024-7CCA917A8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de-DE" sz="4000">
                <a:solidFill>
                  <a:srgbClr val="FFFFFF"/>
                </a:solidFill>
              </a:rPr>
              <a:t>Planning (4 sprints)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DFFA82-EE50-488F-A433-B3EA33396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2112" y="2486039"/>
            <a:ext cx="9708995" cy="3822482"/>
          </a:xfrm>
        </p:spPr>
        <p:txBody>
          <a:bodyPr anchor="ctr">
            <a:normAutofit fontScale="92500" lnSpcReduction="20000"/>
          </a:bodyPr>
          <a:lstStyle/>
          <a:p>
            <a:pPr>
              <a:spcBef>
                <a:spcPts val="3000"/>
              </a:spcBef>
            </a:pPr>
            <a:r>
              <a:rPr lang="de-DE" sz="2100" b="1" dirty="0"/>
              <a:t>(21.09.2020) </a:t>
            </a:r>
            <a:r>
              <a:rPr lang="de-DE" sz="2100" b="1" dirty="0" err="1"/>
              <a:t>Début</a:t>
            </a:r>
            <a:r>
              <a:rPr lang="de-DE" sz="2100" b="1" dirty="0"/>
              <a:t> du </a:t>
            </a:r>
            <a:r>
              <a:rPr lang="de-DE" sz="2100" b="1" dirty="0" err="1"/>
              <a:t>projet</a:t>
            </a:r>
            <a:endParaRPr lang="de-DE" sz="2100" b="1" dirty="0"/>
          </a:p>
          <a:p>
            <a:pPr>
              <a:spcBef>
                <a:spcPts val="3000"/>
              </a:spcBef>
            </a:pPr>
            <a:r>
              <a:rPr lang="de-DE" sz="2100" b="1" dirty="0"/>
              <a:t>(09.10.2020) </a:t>
            </a:r>
            <a:r>
              <a:rPr lang="de-DE" sz="2100" b="1" dirty="0" err="1"/>
              <a:t>Rendu</a:t>
            </a:r>
            <a:r>
              <a:rPr lang="de-DE" sz="2100" b="1" dirty="0"/>
              <a:t> du </a:t>
            </a:r>
            <a:r>
              <a:rPr lang="de-DE" sz="2100" b="1" dirty="0" err="1"/>
              <a:t>cahier</a:t>
            </a:r>
            <a:r>
              <a:rPr lang="de-DE" sz="2100" b="1" dirty="0"/>
              <a:t> des </a:t>
            </a:r>
            <a:r>
              <a:rPr lang="de-DE" sz="2100" b="1" dirty="0" err="1"/>
              <a:t>charges</a:t>
            </a:r>
            <a:endParaRPr lang="de-DE" sz="2100" b="1" dirty="0"/>
          </a:p>
          <a:p>
            <a:pPr>
              <a:spcBef>
                <a:spcPts val="3000"/>
              </a:spcBef>
            </a:pPr>
            <a:r>
              <a:rPr lang="de-DE" sz="2100" dirty="0"/>
              <a:t>(09.11.2020) 1. Analyse </a:t>
            </a:r>
            <a:r>
              <a:rPr lang="de-DE" sz="2100" dirty="0" err="1"/>
              <a:t>primaire</a:t>
            </a:r>
            <a:r>
              <a:rPr lang="de-DE" sz="2100" dirty="0"/>
              <a:t> </a:t>
            </a:r>
            <a:r>
              <a:rPr lang="de-DE" sz="2100" dirty="0" err="1"/>
              <a:t>système</a:t>
            </a:r>
            <a:r>
              <a:rPr lang="de-DE" sz="2100" dirty="0"/>
              <a:t> </a:t>
            </a:r>
            <a:r>
              <a:rPr lang="de-DE" sz="2100" dirty="0" err="1"/>
              <a:t>embarqué</a:t>
            </a:r>
            <a:r>
              <a:rPr lang="de-DE" sz="2100" dirty="0"/>
              <a:t>, </a:t>
            </a:r>
            <a:r>
              <a:rPr lang="de-DE" sz="2100" dirty="0" err="1"/>
              <a:t>algorithmes</a:t>
            </a:r>
            <a:r>
              <a:rPr lang="de-DE" sz="2100" dirty="0"/>
              <a:t> et </a:t>
            </a:r>
            <a:r>
              <a:rPr lang="de-DE" sz="2100" dirty="0" err="1"/>
              <a:t>caméra</a:t>
            </a:r>
            <a:r>
              <a:rPr lang="de-DE" sz="2100" dirty="0"/>
              <a:t>(s)</a:t>
            </a:r>
          </a:p>
          <a:p>
            <a:pPr>
              <a:spcBef>
                <a:spcPts val="3000"/>
              </a:spcBef>
            </a:pPr>
            <a:r>
              <a:rPr lang="de-DE" sz="2100" dirty="0"/>
              <a:t>(07.12.2020) 2. Premier prototype </a:t>
            </a:r>
            <a:r>
              <a:rPr lang="de-DE" sz="2100" dirty="0" err="1"/>
              <a:t>sans</a:t>
            </a:r>
            <a:r>
              <a:rPr lang="de-DE" sz="2100" dirty="0"/>
              <a:t> </a:t>
            </a:r>
            <a:r>
              <a:rPr lang="de-DE" sz="2100" dirty="0" err="1"/>
              <a:t>communication</a:t>
            </a:r>
            <a:endParaRPr lang="de-DE" sz="2100" dirty="0"/>
          </a:p>
          <a:p>
            <a:pPr>
              <a:spcBef>
                <a:spcPts val="3000"/>
              </a:spcBef>
            </a:pPr>
            <a:r>
              <a:rPr lang="de-DE" sz="2100" dirty="0"/>
              <a:t>(11.01.2021) 3. Second prototype </a:t>
            </a:r>
            <a:r>
              <a:rPr lang="de-DE" sz="2100" dirty="0" err="1"/>
              <a:t>avec</a:t>
            </a:r>
            <a:r>
              <a:rPr lang="de-DE" sz="2100" dirty="0"/>
              <a:t> </a:t>
            </a:r>
            <a:r>
              <a:rPr lang="de-DE" sz="2100" dirty="0" err="1"/>
              <a:t>communication</a:t>
            </a:r>
            <a:endParaRPr lang="de-DE" sz="2100" dirty="0"/>
          </a:p>
          <a:p>
            <a:pPr>
              <a:spcBef>
                <a:spcPts val="3000"/>
              </a:spcBef>
            </a:pPr>
            <a:r>
              <a:rPr lang="de-DE" sz="2100" dirty="0"/>
              <a:t>(28.01.2021) 4. </a:t>
            </a:r>
            <a:r>
              <a:rPr lang="de-DE" sz="2100" dirty="0" err="1"/>
              <a:t>Produit</a:t>
            </a:r>
            <a:r>
              <a:rPr lang="de-DE" sz="2100" dirty="0"/>
              <a:t> final, support </a:t>
            </a:r>
            <a:r>
              <a:rPr lang="de-DE" sz="2100" dirty="0" err="1"/>
              <a:t>pour</a:t>
            </a:r>
            <a:r>
              <a:rPr lang="de-DE" sz="2100" dirty="0"/>
              <a:t> le </a:t>
            </a:r>
            <a:r>
              <a:rPr lang="de-DE" sz="2100" dirty="0" err="1"/>
              <a:t>système</a:t>
            </a:r>
            <a:r>
              <a:rPr lang="de-DE" sz="2100" dirty="0"/>
              <a:t>, </a:t>
            </a:r>
            <a:r>
              <a:rPr lang="de-DE" sz="2100" dirty="0" err="1"/>
              <a:t>tests</a:t>
            </a:r>
            <a:endParaRPr lang="de-DE" sz="2100" dirty="0"/>
          </a:p>
          <a:p>
            <a:pPr>
              <a:spcBef>
                <a:spcPts val="3000"/>
              </a:spcBef>
            </a:pPr>
            <a:r>
              <a:rPr lang="de-DE" sz="2100" b="1" dirty="0"/>
              <a:t>(03.02.2021) Défense orale</a:t>
            </a:r>
          </a:p>
          <a:p>
            <a:endParaRPr lang="de-DE" sz="1500" dirty="0"/>
          </a:p>
        </p:txBody>
      </p:sp>
      <p:sp>
        <p:nvSpPr>
          <p:cNvPr id="9" name="Rectangle: Rounded Corners 5">
            <a:extLst>
              <a:ext uri="{FF2B5EF4-FFF2-40B4-BE49-F238E27FC236}">
                <a16:creationId xmlns:a16="http://schemas.microsoft.com/office/drawing/2014/main" id="{C4343DAE-B664-4592-A92F-A4E870013787}"/>
              </a:ext>
            </a:extLst>
          </p:cNvPr>
          <p:cNvSpPr/>
          <p:nvPr/>
        </p:nvSpPr>
        <p:spPr>
          <a:xfrm>
            <a:off x="1342112" y="2490436"/>
            <a:ext cx="222251" cy="346994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0" name="Oval 10">
            <a:extLst>
              <a:ext uri="{FF2B5EF4-FFF2-40B4-BE49-F238E27FC236}">
                <a16:creationId xmlns:a16="http://schemas.microsoft.com/office/drawing/2014/main" id="{777B61E6-AF77-4036-B173-E64885035648}"/>
              </a:ext>
            </a:extLst>
          </p:cNvPr>
          <p:cNvSpPr/>
          <p:nvPr/>
        </p:nvSpPr>
        <p:spPr>
          <a:xfrm>
            <a:off x="1342112" y="2399863"/>
            <a:ext cx="222251" cy="2286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9" name="Oval 12">
            <a:extLst>
              <a:ext uri="{FF2B5EF4-FFF2-40B4-BE49-F238E27FC236}">
                <a16:creationId xmlns:a16="http://schemas.microsoft.com/office/drawing/2014/main" id="{03B89542-73BF-49E7-9F8E-2CA8983E5D83}"/>
              </a:ext>
            </a:extLst>
          </p:cNvPr>
          <p:cNvSpPr/>
          <p:nvPr/>
        </p:nvSpPr>
        <p:spPr>
          <a:xfrm>
            <a:off x="1342112" y="2942476"/>
            <a:ext cx="222251" cy="2286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1" name="Oval 14">
            <a:extLst>
              <a:ext uri="{FF2B5EF4-FFF2-40B4-BE49-F238E27FC236}">
                <a16:creationId xmlns:a16="http://schemas.microsoft.com/office/drawing/2014/main" id="{2FA680E3-6894-4936-A312-EAC58766E7AA}"/>
              </a:ext>
            </a:extLst>
          </p:cNvPr>
          <p:cNvSpPr/>
          <p:nvPr/>
        </p:nvSpPr>
        <p:spPr>
          <a:xfrm>
            <a:off x="1342112" y="4125279"/>
            <a:ext cx="222251" cy="2286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3" name="Oval 16">
            <a:extLst>
              <a:ext uri="{FF2B5EF4-FFF2-40B4-BE49-F238E27FC236}">
                <a16:creationId xmlns:a16="http://schemas.microsoft.com/office/drawing/2014/main" id="{232EFB8E-B087-48A9-970D-5D52CE2D63C8}"/>
              </a:ext>
            </a:extLst>
          </p:cNvPr>
          <p:cNvSpPr/>
          <p:nvPr/>
        </p:nvSpPr>
        <p:spPr>
          <a:xfrm>
            <a:off x="1342112" y="3510228"/>
            <a:ext cx="222251" cy="2286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5" name="Oval 14">
            <a:extLst>
              <a:ext uri="{FF2B5EF4-FFF2-40B4-BE49-F238E27FC236}">
                <a16:creationId xmlns:a16="http://schemas.microsoft.com/office/drawing/2014/main" id="{7FB2AC4C-20AD-4F5E-A439-1074C1DF1196}"/>
              </a:ext>
            </a:extLst>
          </p:cNvPr>
          <p:cNvSpPr/>
          <p:nvPr/>
        </p:nvSpPr>
        <p:spPr>
          <a:xfrm>
            <a:off x="1342112" y="5300844"/>
            <a:ext cx="222251" cy="2286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Oval 16">
            <a:extLst>
              <a:ext uri="{FF2B5EF4-FFF2-40B4-BE49-F238E27FC236}">
                <a16:creationId xmlns:a16="http://schemas.microsoft.com/office/drawing/2014/main" id="{69757BCB-4DF3-4CFE-9D1B-FA41F468B73C}"/>
              </a:ext>
            </a:extLst>
          </p:cNvPr>
          <p:cNvSpPr/>
          <p:nvPr/>
        </p:nvSpPr>
        <p:spPr>
          <a:xfrm>
            <a:off x="1342112" y="4685793"/>
            <a:ext cx="222251" cy="2286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9" name="Oval 16">
            <a:extLst>
              <a:ext uri="{FF2B5EF4-FFF2-40B4-BE49-F238E27FC236}">
                <a16:creationId xmlns:a16="http://schemas.microsoft.com/office/drawing/2014/main" id="{4A72F70E-71F5-425F-9EAF-F9D1EECFEADB}"/>
              </a:ext>
            </a:extLst>
          </p:cNvPr>
          <p:cNvSpPr/>
          <p:nvPr/>
        </p:nvSpPr>
        <p:spPr>
          <a:xfrm>
            <a:off x="1342112" y="5864308"/>
            <a:ext cx="222251" cy="2286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97817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FFB0A7-CD24-43C6-8808-567E6E037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fr-CH" sz="4000">
                <a:solidFill>
                  <a:srgbClr val="FFFFFF"/>
                </a:solidFill>
              </a:rPr>
              <a:t>Observation : competition amicale (14.11)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C27D6-63C9-433A-A15E-6B68AD05D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8637" y="2177170"/>
            <a:ext cx="9708995" cy="3567173"/>
          </a:xfrm>
        </p:spPr>
        <p:txBody>
          <a:bodyPr anchor="ctr">
            <a:normAutofit/>
          </a:bodyPr>
          <a:lstStyle/>
          <a:p>
            <a:r>
              <a:rPr lang="fr-CH" sz="2400" dirty="0"/>
              <a:t>Hardware</a:t>
            </a:r>
          </a:p>
          <a:p>
            <a:r>
              <a:rPr lang="fr-CH" sz="2400" dirty="0"/>
              <a:t>Vibrations</a:t>
            </a:r>
          </a:p>
          <a:p>
            <a:r>
              <a:rPr lang="fr-CH" sz="2400" dirty="0"/>
              <a:t>Intensité lumineuse</a:t>
            </a:r>
          </a:p>
          <a:p>
            <a:r>
              <a:rPr lang="fr-CH" sz="2400" dirty="0"/>
              <a:t>Qualité de la détection des </a:t>
            </a:r>
            <a:r>
              <a:rPr lang="fr-CH" sz="2400" dirty="0" err="1"/>
              <a:t>ArUco</a:t>
            </a:r>
            <a:endParaRPr lang="fr-CH" sz="2400" dirty="0"/>
          </a:p>
          <a:p>
            <a:endParaRPr lang="fr-CH" sz="2400" dirty="0"/>
          </a:p>
        </p:txBody>
      </p:sp>
    </p:spTree>
    <p:extLst>
      <p:ext uri="{BB962C8B-B14F-4D97-AF65-F5344CB8AC3E}">
        <p14:creationId xmlns:p14="http://schemas.microsoft.com/office/powerpoint/2010/main" val="1198490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66542EF-892A-491E-B45B-666D8C55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fr-CH" sz="4000" dirty="0">
                <a:solidFill>
                  <a:srgbClr val="FFFFFF"/>
                </a:solidFill>
              </a:rPr>
              <a:t>Bénéfices pour l’équipe RTFM</a:t>
            </a:r>
            <a:endParaRPr lang="en-GB" sz="4000" dirty="0">
              <a:solidFill>
                <a:srgbClr val="FFFFFF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0A10A2-F353-44CB-B206-B2AC38A8D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6765" y="1704471"/>
            <a:ext cx="9708995" cy="3567173"/>
          </a:xfrm>
        </p:spPr>
        <p:txBody>
          <a:bodyPr anchor="ctr">
            <a:normAutofit/>
          </a:bodyPr>
          <a:lstStyle/>
          <a:p>
            <a:r>
              <a:rPr lang="fr-CH" sz="2400" dirty="0"/>
              <a:t>Déplacement précis</a:t>
            </a:r>
          </a:p>
          <a:p>
            <a:r>
              <a:rPr lang="fr-CH" sz="2400" dirty="0"/>
              <a:t>Détection des ennemis sur tout le terrain</a:t>
            </a:r>
          </a:p>
          <a:p>
            <a:r>
              <a:rPr lang="fr-CH" sz="2400" dirty="0"/>
              <a:t>Prévision des déplacements des robots adverses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101525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3">
            <a:extLst>
              <a:ext uri="{FF2B5EF4-FFF2-40B4-BE49-F238E27FC236}">
                <a16:creationId xmlns:a16="http://schemas.microsoft.com/office/drawing/2014/main" id="{56F06FF6-E647-4B90-9587-92A23CD19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F4B9A39-0095-47B2-985A-65587B8247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08" r="-1" b="-1"/>
          <a:stretch/>
        </p:blipFill>
        <p:spPr>
          <a:xfrm>
            <a:off x="6409782" y="1625600"/>
            <a:ext cx="4505107" cy="4261260"/>
          </a:xfrm>
          <a:prstGeom prst="rect">
            <a:avLst/>
          </a:prstGeom>
        </p:spPr>
      </p:pic>
      <p:sp>
        <p:nvSpPr>
          <p:cNvPr id="31" name="Freeform 5">
            <a:extLst>
              <a:ext uri="{FF2B5EF4-FFF2-40B4-BE49-F238E27FC236}">
                <a16:creationId xmlns:a16="http://schemas.microsoft.com/office/drawing/2014/main" id="{2EF921D5-511C-4DC5-B790-F7BD0854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E66D192E-0493-427F-AD26-8AA2E6C7CD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93303922-F214-4A45-B3DE-04644F747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5679EF62-F54A-461E-AC2A-53AAE743A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280FB96-9752-4911-8781-E49BCFE08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263243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30EBE488-D5B3-46D8-A279-380381D8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3259" y="2020609"/>
            <a:ext cx="4744825" cy="4810700"/>
          </a:xfrm>
          <a:prstGeom prst="rect">
            <a:avLst/>
          </a:prstGeom>
        </p:spPr>
      </p:pic>
      <p:sp>
        <p:nvSpPr>
          <p:cNvPr id="14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EAAC20-265A-4E90-AAC0-962E8AE02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de-DE" sz="4000" dirty="0" err="1">
                <a:solidFill>
                  <a:srgbClr val="FFFFFF"/>
                </a:solidFill>
              </a:rPr>
              <a:t>Eurobot</a:t>
            </a:r>
            <a:r>
              <a:rPr lang="de-DE" sz="4000" dirty="0">
                <a:solidFill>
                  <a:srgbClr val="FFFFFF"/>
                </a:solidFill>
              </a:rPr>
              <a:t> </a:t>
            </a:r>
            <a:r>
              <a:rPr lang="de-DE" sz="4000" dirty="0" err="1">
                <a:solidFill>
                  <a:srgbClr val="FFFFFF"/>
                </a:solidFill>
              </a:rPr>
              <a:t>résumé</a:t>
            </a:r>
            <a:endParaRPr lang="de-DE" sz="4000" dirty="0">
              <a:solidFill>
                <a:srgbClr val="FFFFFF"/>
              </a:solidFill>
            </a:endParaRP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5C7E32F3-B5DF-4965-B01F-C63A218470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91625" y="2335845"/>
            <a:ext cx="3252593" cy="433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348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6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EAAC20-265A-4E90-AAC0-962E8AE02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FFFFFF"/>
                </a:solidFill>
              </a:rPr>
              <a:t>Concours </a:t>
            </a:r>
            <a:r>
              <a:rPr lang="de-DE" sz="4000" dirty="0" err="1">
                <a:solidFill>
                  <a:srgbClr val="FFFFFF"/>
                </a:solidFill>
              </a:rPr>
              <a:t>Eurobot</a:t>
            </a:r>
            <a:r>
              <a:rPr lang="de-DE" sz="4000" dirty="0">
                <a:solidFill>
                  <a:srgbClr val="FFFFFF"/>
                </a:solidFill>
              </a:rPr>
              <a:t> 2020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4EAC33B-09C7-4FD1-A062-FEE9EBFCDE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fr-CH" sz="2400" dirty="0"/>
              <a:t>Plateau 3*2 mètres</a:t>
            </a:r>
          </a:p>
          <a:p>
            <a:r>
              <a:rPr lang="fr-CH" sz="2400" dirty="0"/>
              <a:t>4 robots / 2 par équipes</a:t>
            </a:r>
          </a:p>
          <a:p>
            <a:r>
              <a:rPr lang="fr-CH" sz="2400" dirty="0"/>
              <a:t>Aucun contact</a:t>
            </a:r>
          </a:p>
          <a:p>
            <a:r>
              <a:rPr lang="fr-CH" sz="2400" dirty="0"/>
              <a:t>Récupérer les gobelets</a:t>
            </a:r>
          </a:p>
          <a:p>
            <a:endParaRPr lang="de-DE" sz="2400" dirty="0"/>
          </a:p>
          <a:p>
            <a:endParaRPr lang="de-DE" sz="2400" dirty="0"/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id="{52EBD16B-0957-4A36-B1D0-0393425166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5" b="-1"/>
          <a:stretch/>
        </p:blipFill>
        <p:spPr>
          <a:xfrm>
            <a:off x="4995790" y="2416405"/>
            <a:ext cx="6962185" cy="452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9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7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FF3DC91D-1BD0-4F74-9447-18738DBA2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fr-CH" sz="4000" dirty="0">
                <a:solidFill>
                  <a:srgbClr val="FFFFFF"/>
                </a:solidFill>
              </a:rPr>
              <a:t>Besoins</a:t>
            </a:r>
            <a:r>
              <a:rPr lang="de-DE" sz="4000" dirty="0">
                <a:solidFill>
                  <a:srgbClr val="FFFFFF"/>
                </a:solidFill>
              </a:rPr>
              <a:t> de </a:t>
            </a:r>
            <a:r>
              <a:rPr lang="de-DE" sz="4000" dirty="0" err="1">
                <a:solidFill>
                  <a:srgbClr val="FFFFFF"/>
                </a:solidFill>
              </a:rPr>
              <a:t>l‘équipe</a:t>
            </a:r>
            <a:r>
              <a:rPr lang="de-DE" sz="4000" dirty="0">
                <a:solidFill>
                  <a:srgbClr val="FFFFFF"/>
                </a:solidFill>
              </a:rPr>
              <a:t> RTFM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0C3FD9-6DFC-4CE2-B8BB-D375F77D70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5" b="-1"/>
          <a:stretch/>
        </p:blipFill>
        <p:spPr>
          <a:xfrm>
            <a:off x="4995790" y="2416405"/>
            <a:ext cx="6962185" cy="452884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5D54ED-7C8D-421A-BC09-E2B9F1A24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fr-CH" sz="2400" dirty="0"/>
              <a:t>Détection de la position</a:t>
            </a:r>
          </a:p>
          <a:p>
            <a:r>
              <a:rPr lang="fr-CH" sz="2400" dirty="0"/>
              <a:t>Evitement des ennemis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256759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7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FF3DC91D-1BD0-4F74-9447-18738DBA2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fr-CH" sz="4000" dirty="0">
                <a:solidFill>
                  <a:srgbClr val="FFFFFF"/>
                </a:solidFill>
              </a:rPr>
              <a:t>Besoins</a:t>
            </a:r>
            <a:r>
              <a:rPr lang="de-DE" sz="4000" dirty="0">
                <a:solidFill>
                  <a:srgbClr val="FFFFFF"/>
                </a:solidFill>
              </a:rPr>
              <a:t> de l</a:t>
            </a:r>
            <a:r>
              <a:rPr lang="fr-CH" sz="4000" dirty="0">
                <a:solidFill>
                  <a:srgbClr val="FFFFFF"/>
                </a:solidFill>
              </a:rPr>
              <a:t>‘équipe </a:t>
            </a:r>
            <a:r>
              <a:rPr lang="de-DE" sz="4000" dirty="0">
                <a:solidFill>
                  <a:srgbClr val="FFFFFF"/>
                </a:solidFill>
              </a:rPr>
              <a:t>RTFM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0C3FD9-6DFC-4CE2-B8BB-D375F77D70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5" b="-1"/>
          <a:stretch/>
        </p:blipFill>
        <p:spPr>
          <a:xfrm>
            <a:off x="4995790" y="2416405"/>
            <a:ext cx="6962185" cy="452884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5D54ED-7C8D-421A-BC09-E2B9F1A24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fr-CH" sz="2400" dirty="0"/>
              <a:t>Détection de la position</a:t>
            </a:r>
          </a:p>
          <a:p>
            <a:r>
              <a:rPr lang="fr-CH" sz="2400" dirty="0"/>
              <a:t>Evitement des ennemis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fr-CH" sz="2400" dirty="0"/>
              <a:t>Idée :</a:t>
            </a:r>
          </a:p>
        </p:txBody>
      </p:sp>
      <p:sp>
        <p:nvSpPr>
          <p:cNvPr id="4" name="Oval 6">
            <a:extLst>
              <a:ext uri="{FF2B5EF4-FFF2-40B4-BE49-F238E27FC236}">
                <a16:creationId xmlns:a16="http://schemas.microsoft.com/office/drawing/2014/main" id="{21A29855-DF5B-434C-9290-62213DDBCE37}"/>
              </a:ext>
            </a:extLst>
          </p:cNvPr>
          <p:cNvSpPr/>
          <p:nvPr/>
        </p:nvSpPr>
        <p:spPr>
          <a:xfrm>
            <a:off x="8315540" y="4680828"/>
            <a:ext cx="805343" cy="706772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6">
            <a:extLst>
              <a:ext uri="{FF2B5EF4-FFF2-40B4-BE49-F238E27FC236}">
                <a16:creationId xmlns:a16="http://schemas.microsoft.com/office/drawing/2014/main" id="{425E0A2E-C2A9-48EE-99A8-03642A8BEED8}"/>
              </a:ext>
            </a:extLst>
          </p:cNvPr>
          <p:cNvSpPr/>
          <p:nvPr/>
        </p:nvSpPr>
        <p:spPr>
          <a:xfrm>
            <a:off x="7142479" y="2189789"/>
            <a:ext cx="805343" cy="706772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9063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7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FF3DC91D-1BD0-4F74-9447-18738DBA2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fr-CH" sz="4000" dirty="0">
                <a:solidFill>
                  <a:srgbClr val="FFFFFF"/>
                </a:solidFill>
              </a:rPr>
              <a:t>Besoins</a:t>
            </a:r>
            <a:r>
              <a:rPr lang="de-DE" sz="4000" dirty="0">
                <a:solidFill>
                  <a:srgbClr val="FFFFFF"/>
                </a:solidFill>
              </a:rPr>
              <a:t> de </a:t>
            </a:r>
            <a:r>
              <a:rPr lang="de-DE" sz="4000" dirty="0" err="1">
                <a:solidFill>
                  <a:srgbClr val="FFFFFF"/>
                </a:solidFill>
              </a:rPr>
              <a:t>l‘équipe</a:t>
            </a:r>
            <a:r>
              <a:rPr lang="de-DE" sz="4000" dirty="0">
                <a:solidFill>
                  <a:srgbClr val="FFFFFF"/>
                </a:solidFill>
              </a:rPr>
              <a:t> RTFM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5D54ED-7C8D-421A-BC09-E2B9F1A24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fr-CH" sz="2400" dirty="0"/>
              <a:t>Détection de la position</a:t>
            </a:r>
          </a:p>
          <a:p>
            <a:r>
              <a:rPr lang="fr-CH" sz="2400" dirty="0"/>
              <a:t>Evitement des ennemis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fr-CH" sz="2400" dirty="0"/>
              <a:t>Idée :</a:t>
            </a:r>
          </a:p>
        </p:txBody>
      </p:sp>
      <p:sp>
        <p:nvSpPr>
          <p:cNvPr id="4" name="Oval 6">
            <a:extLst>
              <a:ext uri="{FF2B5EF4-FFF2-40B4-BE49-F238E27FC236}">
                <a16:creationId xmlns:a16="http://schemas.microsoft.com/office/drawing/2014/main" id="{21A29855-DF5B-434C-9290-62213DDBCE37}"/>
              </a:ext>
            </a:extLst>
          </p:cNvPr>
          <p:cNvSpPr/>
          <p:nvPr/>
        </p:nvSpPr>
        <p:spPr>
          <a:xfrm>
            <a:off x="8315540" y="4680828"/>
            <a:ext cx="805343" cy="706772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58B327C9-F0D9-4551-AC3B-3A78DF48F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55" y="2442369"/>
            <a:ext cx="41780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527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33826-6D49-4077-A872-990ADD3E5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Image 2">
            <a:extLst>
              <a:ext uri="{FF2B5EF4-FFF2-40B4-BE49-F238E27FC236}">
                <a16:creationId xmlns:a16="http://schemas.microsoft.com/office/drawing/2014/main" id="{CACAF230-3DED-48E1-910C-3D25A7F5B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6682" y="3973138"/>
            <a:ext cx="2379356" cy="1737229"/>
          </a:xfrm>
          <a:prstGeom prst="rect">
            <a:avLst/>
          </a:prstGeom>
        </p:spPr>
      </p:pic>
      <p:pic>
        <p:nvPicPr>
          <p:cNvPr id="7" name="Image 3">
            <a:extLst>
              <a:ext uri="{FF2B5EF4-FFF2-40B4-BE49-F238E27FC236}">
                <a16:creationId xmlns:a16="http://schemas.microsoft.com/office/drawing/2014/main" id="{ED0DC40B-C58E-485C-8349-EF765D27C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906" y="2129336"/>
            <a:ext cx="1266352" cy="1376278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0451A21-5FB8-4CE8-B65B-B3DC82F1A33A}"/>
              </a:ext>
            </a:extLst>
          </p:cNvPr>
          <p:cNvCxnSpPr/>
          <p:nvPr/>
        </p:nvCxnSpPr>
        <p:spPr>
          <a:xfrm>
            <a:off x="1987929" y="3070584"/>
            <a:ext cx="1033154" cy="14725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C4C53F0-0616-4E53-9134-FBA658D31927}"/>
              </a:ext>
            </a:extLst>
          </p:cNvPr>
          <p:cNvSpPr/>
          <p:nvPr/>
        </p:nvSpPr>
        <p:spPr>
          <a:xfrm>
            <a:off x="1049154" y="1963553"/>
            <a:ext cx="6408089" cy="402336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EB6988-F0D8-4F06-B89F-B81075BF3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218366">
            <a:off x="5562198" y="2889808"/>
            <a:ext cx="1997242" cy="1997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47F9F69-98FC-4E06-9489-C8BD072700DF}"/>
              </a:ext>
            </a:extLst>
          </p:cNvPr>
          <p:cNvSpPr txBox="1"/>
          <p:nvPr/>
        </p:nvSpPr>
        <p:spPr>
          <a:xfrm>
            <a:off x="1766082" y="1520792"/>
            <a:ext cx="226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PS5</a:t>
            </a:r>
          </a:p>
        </p:txBody>
      </p:sp>
      <p:pic>
        <p:nvPicPr>
          <p:cNvPr id="15" name="Espace réservé du contenu 4">
            <a:extLst>
              <a:ext uri="{FF2B5EF4-FFF2-40B4-BE49-F238E27FC236}">
                <a16:creationId xmlns:a16="http://schemas.microsoft.com/office/drawing/2014/main" id="{38481CF5-E200-4DFE-8582-D98ED96B5A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5326" y="1963554"/>
            <a:ext cx="3017520" cy="40233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5E9F26F-0572-4807-982B-D08CA19531CE}"/>
              </a:ext>
            </a:extLst>
          </p:cNvPr>
          <p:cNvSpPr txBox="1"/>
          <p:nvPr/>
        </p:nvSpPr>
        <p:spPr>
          <a:xfrm>
            <a:off x="8543223" y="1506022"/>
            <a:ext cx="2181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Ecosystème</a:t>
            </a:r>
            <a:r>
              <a:rPr lang="de-DE" dirty="0"/>
              <a:t> </a:t>
            </a:r>
            <a:r>
              <a:rPr lang="de-DE" dirty="0" err="1"/>
              <a:t>eurobot</a:t>
            </a:r>
            <a:endParaRPr lang="de-DE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910A768-8CD1-420B-AE6E-651E5A8173FD}"/>
              </a:ext>
            </a:extLst>
          </p:cNvPr>
          <p:cNvCxnSpPr/>
          <p:nvPr/>
        </p:nvCxnSpPr>
        <p:spPr>
          <a:xfrm flipV="1">
            <a:off x="4350058" y="4110361"/>
            <a:ext cx="1012055" cy="514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479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156EB1-45E7-4F75-9E50-D9E387902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de-DE" sz="4000">
                <a:solidFill>
                  <a:srgbClr val="FFFFFF"/>
                </a:solidFill>
              </a:rPr>
              <a:t>Contraintes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305A19-A21E-4913-842C-6612C7106D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5420"/>
          <a:stretch/>
        </p:blipFill>
        <p:spPr>
          <a:xfrm>
            <a:off x="7520145" y="2177170"/>
            <a:ext cx="2583362" cy="44664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A99BD-7987-4BAF-8933-2EA121425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de-DE" sz="2400" dirty="0"/>
              <a:t>Place disponible</a:t>
            </a:r>
          </a:p>
          <a:p>
            <a:r>
              <a:rPr lang="de-DE" sz="2400" dirty="0"/>
              <a:t>Installation / </a:t>
            </a:r>
            <a:r>
              <a:rPr lang="de-DE" sz="2400" dirty="0" err="1"/>
              <a:t>désinstallation</a:t>
            </a:r>
            <a:r>
              <a:rPr lang="de-DE" sz="2400" dirty="0"/>
              <a:t> </a:t>
            </a:r>
            <a:r>
              <a:rPr lang="de-DE" sz="2400" dirty="0" err="1"/>
              <a:t>efficace</a:t>
            </a:r>
            <a:endParaRPr lang="de-DE" sz="2400" dirty="0"/>
          </a:p>
          <a:p>
            <a:r>
              <a:rPr lang="de-DE" sz="2400" dirty="0" err="1"/>
              <a:t>Calibration</a:t>
            </a:r>
            <a:r>
              <a:rPr lang="de-DE" sz="2400" dirty="0"/>
              <a:t> </a:t>
            </a:r>
            <a:r>
              <a:rPr lang="de-DE" sz="2400" dirty="0" err="1"/>
              <a:t>extrinsèque</a:t>
            </a:r>
            <a:r>
              <a:rPr lang="de-DE" sz="2400" dirty="0"/>
              <a:t> de la </a:t>
            </a:r>
            <a:r>
              <a:rPr lang="de-DE" sz="2400" dirty="0" err="1"/>
              <a:t>caméra</a:t>
            </a:r>
            <a:endParaRPr lang="de-DE" sz="2400" dirty="0"/>
          </a:p>
          <a:p>
            <a:r>
              <a:rPr lang="de-DE" sz="2400" dirty="0" err="1"/>
              <a:t>Précision</a:t>
            </a:r>
            <a:r>
              <a:rPr lang="de-DE" sz="2400" dirty="0"/>
              <a:t> &lt;5 cm en 1000ms</a:t>
            </a:r>
          </a:p>
          <a:p>
            <a:r>
              <a:rPr lang="de-DE" sz="2400" dirty="0" err="1"/>
              <a:t>Précision</a:t>
            </a:r>
            <a:r>
              <a:rPr lang="de-DE" sz="2400" dirty="0"/>
              <a:t> &lt;2cm en 5000ms</a:t>
            </a:r>
          </a:p>
        </p:txBody>
      </p:sp>
    </p:spTree>
    <p:extLst>
      <p:ext uri="{BB962C8B-B14F-4D97-AF65-F5344CB8AC3E}">
        <p14:creationId xmlns:p14="http://schemas.microsoft.com/office/powerpoint/2010/main" val="1703442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1CB5F-CDB3-4250-9024-7CCA917A8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FFFFFF"/>
                </a:solidFill>
              </a:rPr>
              <a:t>Approche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0B3EB4D-3AAE-4C75-9E63-58F423E3A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145" y="4274022"/>
            <a:ext cx="2099549" cy="2281801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DFFA82-EE50-488F-A433-B3EA33396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de-DE" sz="2400" dirty="0" err="1"/>
              <a:t>Choix</a:t>
            </a:r>
            <a:r>
              <a:rPr lang="de-DE" sz="2400" dirty="0"/>
              <a:t> du </a:t>
            </a:r>
            <a:r>
              <a:rPr lang="de-DE" sz="2400" dirty="0" err="1"/>
              <a:t>système</a:t>
            </a:r>
            <a:r>
              <a:rPr lang="de-DE" sz="2400" dirty="0"/>
              <a:t> </a:t>
            </a:r>
            <a:r>
              <a:rPr lang="de-DE" sz="2400" dirty="0" err="1"/>
              <a:t>embarqué</a:t>
            </a:r>
            <a:r>
              <a:rPr lang="de-DE" sz="2400" dirty="0"/>
              <a:t> / </a:t>
            </a:r>
            <a:r>
              <a:rPr lang="de-DE" sz="2400" dirty="0" err="1"/>
              <a:t>caméra</a:t>
            </a:r>
            <a:r>
              <a:rPr lang="de-DE" sz="2400" dirty="0"/>
              <a:t>(s)</a:t>
            </a:r>
          </a:p>
          <a:p>
            <a:r>
              <a:rPr lang="de-DE" sz="2400" dirty="0" err="1"/>
              <a:t>Choix</a:t>
            </a:r>
            <a:r>
              <a:rPr lang="de-DE" sz="2400" dirty="0"/>
              <a:t> de </a:t>
            </a:r>
            <a:r>
              <a:rPr lang="de-DE" sz="2400" dirty="0" err="1"/>
              <a:t>l‘algorithme</a:t>
            </a:r>
            <a:endParaRPr lang="de-DE" sz="2400" dirty="0"/>
          </a:p>
          <a:p>
            <a:r>
              <a:rPr lang="de-DE" sz="2400" dirty="0" err="1"/>
              <a:t>Conception</a:t>
            </a:r>
            <a:r>
              <a:rPr lang="de-DE" sz="2400" dirty="0"/>
              <a:t> de la </a:t>
            </a:r>
            <a:r>
              <a:rPr lang="de-DE" sz="2400" dirty="0" err="1"/>
              <a:t>communication</a:t>
            </a:r>
            <a:r>
              <a:rPr lang="de-DE" sz="2400" dirty="0"/>
              <a:t> </a:t>
            </a:r>
            <a:r>
              <a:rPr lang="de-DE" sz="2400" dirty="0" err="1"/>
              <a:t>sans</a:t>
            </a:r>
            <a:r>
              <a:rPr lang="de-DE" sz="2400" dirty="0"/>
              <a:t> </a:t>
            </a:r>
            <a:r>
              <a:rPr lang="de-DE" sz="2400" dirty="0" err="1"/>
              <a:t>fil</a:t>
            </a:r>
            <a:endParaRPr lang="de-DE" sz="2400" dirty="0"/>
          </a:p>
          <a:p>
            <a:r>
              <a:rPr lang="de-DE" sz="2400" dirty="0" err="1"/>
              <a:t>Conception</a:t>
            </a:r>
            <a:r>
              <a:rPr lang="de-DE" sz="2400" dirty="0"/>
              <a:t> </a:t>
            </a:r>
            <a:r>
              <a:rPr lang="de-DE" sz="2400" dirty="0" err="1"/>
              <a:t>d‘un</a:t>
            </a:r>
            <a:r>
              <a:rPr lang="de-DE" sz="2400" dirty="0"/>
              <a:t> </a:t>
            </a:r>
            <a:r>
              <a:rPr lang="de-DE" sz="2400" dirty="0" err="1"/>
              <a:t>suport</a:t>
            </a:r>
            <a:r>
              <a:rPr lang="de-DE" sz="2400" dirty="0"/>
              <a:t> </a:t>
            </a:r>
            <a:r>
              <a:rPr lang="de-DE" sz="2400" dirty="0" err="1"/>
              <a:t>pour</a:t>
            </a:r>
            <a:r>
              <a:rPr lang="de-DE" sz="2400" dirty="0"/>
              <a:t> fixer le </a:t>
            </a:r>
            <a:r>
              <a:rPr lang="de-DE" sz="2400" dirty="0" err="1"/>
              <a:t>système</a:t>
            </a:r>
            <a:endParaRPr lang="de-DE" sz="2400" dirty="0"/>
          </a:p>
          <a:p>
            <a:r>
              <a:rPr lang="de-DE" sz="2400" dirty="0" err="1"/>
              <a:t>Implémentation</a:t>
            </a:r>
            <a:endParaRPr lang="de-DE" sz="2400" dirty="0"/>
          </a:p>
          <a:p>
            <a:endParaRPr lang="de-DE" sz="24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DA2DB04-8AF3-4CF1-A8D0-78B323E75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2057" y="2404000"/>
            <a:ext cx="2729758" cy="199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813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C5816E28C8D8489592F4FDC470FD81" ma:contentTypeVersion="11" ma:contentTypeDescription="Crée un document." ma:contentTypeScope="" ma:versionID="58039a0db0a6e7056665a1bd4e41b4c8">
  <xsd:schema xmlns:xsd="http://www.w3.org/2001/XMLSchema" xmlns:xs="http://www.w3.org/2001/XMLSchema" xmlns:p="http://schemas.microsoft.com/office/2006/metadata/properties" xmlns:ns3="6aa41a81-ec90-488e-addb-014ad360a332" xmlns:ns4="1fff6b32-0e47-4ec4-8549-6a97da36387a" targetNamespace="http://schemas.microsoft.com/office/2006/metadata/properties" ma:root="true" ma:fieldsID="ba1bb6305a0c3c02fa6d334619a6047b" ns3:_="" ns4:_="">
    <xsd:import namespace="6aa41a81-ec90-488e-addb-014ad360a332"/>
    <xsd:import namespace="1fff6b32-0e47-4ec4-8549-6a97da36387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a41a81-ec90-488e-addb-014ad360a33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ff6b32-0e47-4ec4-8549-6a97da36387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A0989F9-9B11-42CB-B88B-ECF77D7545B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1fff6b32-0e47-4ec4-8549-6a97da36387a"/>
    <ds:schemaRef ds:uri="6aa41a81-ec90-488e-addb-014ad360a33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CDCE33C-DF05-4CF9-8EA6-61BFC16E24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a41a81-ec90-488e-addb-014ad360a332"/>
    <ds:schemaRef ds:uri="1fff6b32-0e47-4ec4-8549-6a97da36387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850196-A282-4FBD-B845-D925EA3E909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273</Words>
  <Application>Microsoft Office PowerPoint</Application>
  <PresentationFormat>Widescreen</PresentationFormat>
  <Paragraphs>65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Eurobot - Système de localisation basé sur la vision par ordinateur</vt:lpstr>
      <vt:lpstr>Eurobot résumé</vt:lpstr>
      <vt:lpstr>Concours Eurobot 2020</vt:lpstr>
      <vt:lpstr>Besoins de l‘équipe RTFM </vt:lpstr>
      <vt:lpstr>Besoins de l‘équipe RTFM </vt:lpstr>
      <vt:lpstr>Besoins de l‘équipe RTFM </vt:lpstr>
      <vt:lpstr>PowerPoint Presentation</vt:lpstr>
      <vt:lpstr>Contraintes</vt:lpstr>
      <vt:lpstr>Approche</vt:lpstr>
      <vt:lpstr>Planning (4 sprints)</vt:lpstr>
      <vt:lpstr>Observation : competition amicale (14.11) </vt:lpstr>
      <vt:lpstr>Bénéfices pour l’équipe RTFM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Eurobot - Système de localisation basé sur la vision par ordinateur</dc:title>
  <dc:creator>Rosset Denis</dc:creator>
  <cp:lastModifiedBy>Rosset Denis</cp:lastModifiedBy>
  <cp:revision>7</cp:revision>
  <dcterms:created xsi:type="dcterms:W3CDTF">2020-10-13T22:22:03Z</dcterms:created>
  <dcterms:modified xsi:type="dcterms:W3CDTF">2020-10-14T08:42:58Z</dcterms:modified>
</cp:coreProperties>
</file>

<file path=docProps/thumbnail.jpeg>
</file>